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281" r:id="rId3"/>
    <p:sldId id="286" r:id="rId4"/>
    <p:sldId id="282" r:id="rId5"/>
    <p:sldId id="284" r:id="rId6"/>
    <p:sldId id="285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87" r:id="rId23"/>
    <p:sldId id="274" r:id="rId24"/>
    <p:sldId id="275" r:id="rId25"/>
    <p:sldId id="303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FB67D-AB72-4937-A092-21A319414F0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1CCCCF-CABE-4926-BA9C-243C02B565C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Andalus" pitchFamily="18" charset="-78"/>
              <a:cs typeface="Andalus" pitchFamily="18" charset="-78"/>
            </a:rPr>
            <a:t>Group Work</a:t>
          </a:r>
          <a:endParaRPr lang="en-US" b="1" dirty="0">
            <a:latin typeface="Andalus" pitchFamily="18" charset="-78"/>
            <a:cs typeface="Andalus" pitchFamily="18" charset="-78"/>
          </a:endParaRPr>
        </a:p>
      </dgm:t>
    </dgm:pt>
    <dgm:pt modelId="{8C2D8F30-479E-4CDF-BBC3-16FC438924A3}" type="parTrans" cxnId="{B9336969-E0FB-4A94-AF46-448C81820FE2}">
      <dgm:prSet/>
      <dgm:spPr/>
      <dgm:t>
        <a:bodyPr/>
        <a:lstStyle/>
        <a:p>
          <a:endParaRPr lang="en-US"/>
        </a:p>
      </dgm:t>
    </dgm:pt>
    <dgm:pt modelId="{00F58E12-F0D7-4C60-947D-4C275F208708}" type="sibTrans" cxnId="{B9336969-E0FB-4A94-AF46-448C81820FE2}">
      <dgm:prSet/>
      <dgm:spPr/>
      <dgm:t>
        <a:bodyPr/>
        <a:lstStyle/>
        <a:p>
          <a:endParaRPr lang="en-US"/>
        </a:p>
      </dgm:t>
    </dgm:pt>
    <dgm:pt modelId="{88F7F118-7AB1-485F-895C-95F0100BAD25}">
      <dgm:prSet phldrT="[Text]" phldr="1"/>
      <dgm:spPr/>
      <dgm:t>
        <a:bodyPr/>
        <a:lstStyle/>
        <a:p>
          <a:endParaRPr lang="en-US" dirty="0"/>
        </a:p>
      </dgm:t>
    </dgm:pt>
    <dgm:pt modelId="{46677721-AA02-4539-959D-41C3696DF9BD}" type="parTrans" cxnId="{3C8E2ADA-8E3F-4FCF-BC56-4D3B5ECDB905}">
      <dgm:prSet/>
      <dgm:spPr/>
      <dgm:t>
        <a:bodyPr/>
        <a:lstStyle/>
        <a:p>
          <a:endParaRPr lang="en-US"/>
        </a:p>
      </dgm:t>
    </dgm:pt>
    <dgm:pt modelId="{450161F4-F2F0-4D63-9B8C-FB34E541722F}" type="sibTrans" cxnId="{3C8E2ADA-8E3F-4FCF-BC56-4D3B5ECDB905}">
      <dgm:prSet/>
      <dgm:spPr/>
      <dgm:t>
        <a:bodyPr/>
        <a:lstStyle/>
        <a:p>
          <a:endParaRPr lang="en-US"/>
        </a:p>
      </dgm:t>
    </dgm:pt>
    <dgm:pt modelId="{D594FC94-3832-4D8A-A0F5-D682B1ECF1FD}">
      <dgm:prSet phldrT="[Text]" phldr="1"/>
      <dgm:spPr/>
      <dgm:t>
        <a:bodyPr/>
        <a:lstStyle/>
        <a:p>
          <a:endParaRPr lang="en-US"/>
        </a:p>
      </dgm:t>
    </dgm:pt>
    <dgm:pt modelId="{82FA21B5-882F-4B97-AC8C-6BFEC61E4881}" type="parTrans" cxnId="{02DA4B34-EB5A-4E10-B90F-7C4404FFFF97}">
      <dgm:prSet/>
      <dgm:spPr/>
      <dgm:t>
        <a:bodyPr/>
        <a:lstStyle/>
        <a:p>
          <a:endParaRPr lang="en-US"/>
        </a:p>
      </dgm:t>
    </dgm:pt>
    <dgm:pt modelId="{014C6580-E630-40C6-BB3A-36F2CDB50974}" type="sibTrans" cxnId="{02DA4B34-EB5A-4E10-B90F-7C4404FFFF97}">
      <dgm:prSet/>
      <dgm:spPr/>
      <dgm:t>
        <a:bodyPr/>
        <a:lstStyle/>
        <a:p>
          <a:endParaRPr lang="en-US"/>
        </a:p>
      </dgm:t>
    </dgm:pt>
    <dgm:pt modelId="{DC557BE5-C197-49B3-ABE0-623FB126E04C}">
      <dgm:prSet phldrT="[Text]" phldr="1"/>
      <dgm:spPr/>
      <dgm:t>
        <a:bodyPr/>
        <a:lstStyle/>
        <a:p>
          <a:endParaRPr lang="en-US"/>
        </a:p>
      </dgm:t>
    </dgm:pt>
    <dgm:pt modelId="{0D3EE0DB-F1BC-41AF-832D-BDD2FA42DED7}" type="parTrans" cxnId="{101E70F2-E941-4558-9DB2-1C27771B5FC4}">
      <dgm:prSet/>
      <dgm:spPr/>
      <dgm:t>
        <a:bodyPr/>
        <a:lstStyle/>
        <a:p>
          <a:endParaRPr lang="en-US"/>
        </a:p>
      </dgm:t>
    </dgm:pt>
    <dgm:pt modelId="{DBEE5AFE-2DDD-4B29-9E64-76E711099C12}" type="sibTrans" cxnId="{101E70F2-E941-4558-9DB2-1C27771B5FC4}">
      <dgm:prSet/>
      <dgm:spPr/>
      <dgm:t>
        <a:bodyPr/>
        <a:lstStyle/>
        <a:p>
          <a:endParaRPr lang="en-US"/>
        </a:p>
      </dgm:t>
    </dgm:pt>
    <dgm:pt modelId="{AADAEA04-E766-4AFC-B7CB-BBDCDA977CB6}">
      <dgm:prSet phldrT="[Text]" phldr="1"/>
      <dgm:spPr/>
      <dgm:t>
        <a:bodyPr/>
        <a:lstStyle/>
        <a:p>
          <a:endParaRPr lang="en-US"/>
        </a:p>
      </dgm:t>
    </dgm:pt>
    <dgm:pt modelId="{B1A4B0B3-B58C-4097-862C-C37E6441F478}" type="parTrans" cxnId="{5F8866CC-33A7-4FFB-92C1-D84B7A20453A}">
      <dgm:prSet/>
      <dgm:spPr/>
      <dgm:t>
        <a:bodyPr/>
        <a:lstStyle/>
        <a:p>
          <a:endParaRPr lang="en-US"/>
        </a:p>
      </dgm:t>
    </dgm:pt>
    <dgm:pt modelId="{82ECC9A5-31A0-4BF6-B77B-E216DB8EAB52}" type="sibTrans" cxnId="{5F8866CC-33A7-4FFB-92C1-D84B7A20453A}">
      <dgm:prSet/>
      <dgm:spPr/>
      <dgm:t>
        <a:bodyPr/>
        <a:lstStyle/>
        <a:p>
          <a:endParaRPr lang="en-US"/>
        </a:p>
      </dgm:t>
    </dgm:pt>
    <dgm:pt modelId="{CB37F1F1-51B4-45ED-ACF0-AC434F8F1FD0}" type="pres">
      <dgm:prSet presAssocID="{6A2FB67D-AB72-4937-A092-21A319414F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A6745E-5D20-4407-A71F-C4DF9CBEFE27}" type="pres">
      <dgm:prSet presAssocID="{3F1CCCCF-CABE-4926-BA9C-243C02B565CC}" presName="centerShape" presStyleLbl="node0" presStyleIdx="0" presStyleCnt="1"/>
      <dgm:spPr/>
      <dgm:t>
        <a:bodyPr/>
        <a:lstStyle/>
        <a:p>
          <a:endParaRPr lang="en-US"/>
        </a:p>
      </dgm:t>
    </dgm:pt>
    <dgm:pt modelId="{601B9476-BE22-44CD-9165-32DD0E5540E5}" type="pres">
      <dgm:prSet presAssocID="{46677721-AA02-4539-959D-41C3696DF9BD}" presName="Name9" presStyleLbl="parChTrans1D2" presStyleIdx="0" presStyleCnt="4"/>
      <dgm:spPr/>
      <dgm:t>
        <a:bodyPr/>
        <a:lstStyle/>
        <a:p>
          <a:endParaRPr lang="en-US"/>
        </a:p>
      </dgm:t>
    </dgm:pt>
    <dgm:pt modelId="{011A4DEA-6CC0-47AA-A7E3-6E0AF7EA0D5A}" type="pres">
      <dgm:prSet presAssocID="{46677721-AA02-4539-959D-41C3696DF9B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AE8149C-3D35-4F25-A7BE-CE7AF593080F}" type="pres">
      <dgm:prSet presAssocID="{88F7F118-7AB1-485F-895C-95F0100BAD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A39FB-3CD5-444D-B96D-9BFDAB168221}" type="pres">
      <dgm:prSet presAssocID="{82FA21B5-882F-4B97-AC8C-6BFEC61E4881}" presName="Name9" presStyleLbl="parChTrans1D2" presStyleIdx="1" presStyleCnt="4"/>
      <dgm:spPr/>
      <dgm:t>
        <a:bodyPr/>
        <a:lstStyle/>
        <a:p>
          <a:endParaRPr lang="en-US"/>
        </a:p>
      </dgm:t>
    </dgm:pt>
    <dgm:pt modelId="{5A6E8962-C49C-4969-A5B0-94AA13A40162}" type="pres">
      <dgm:prSet presAssocID="{82FA21B5-882F-4B97-AC8C-6BFEC61E488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84622C4-3C91-45AF-A57B-D632C578780D}" type="pres">
      <dgm:prSet presAssocID="{D594FC94-3832-4D8A-A0F5-D682B1ECF1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86705-56DF-4150-A6BF-276671D6D17C}" type="pres">
      <dgm:prSet presAssocID="{0D3EE0DB-F1BC-41AF-832D-BDD2FA42DED7}" presName="Name9" presStyleLbl="parChTrans1D2" presStyleIdx="2" presStyleCnt="4"/>
      <dgm:spPr/>
      <dgm:t>
        <a:bodyPr/>
        <a:lstStyle/>
        <a:p>
          <a:endParaRPr lang="en-US"/>
        </a:p>
      </dgm:t>
    </dgm:pt>
    <dgm:pt modelId="{9177FA1E-C032-4DC8-94F5-22ABC9319F32}" type="pres">
      <dgm:prSet presAssocID="{0D3EE0DB-F1BC-41AF-832D-BDD2FA42DED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4BACE04-1260-411A-871D-349DED0B8D9C}" type="pres">
      <dgm:prSet presAssocID="{DC557BE5-C197-49B3-ABE0-623FB126E0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A2E8-98C9-4104-A098-FDFEF270BF1C}" type="pres">
      <dgm:prSet presAssocID="{B1A4B0B3-B58C-4097-862C-C37E6441F478}" presName="Name9" presStyleLbl="parChTrans1D2" presStyleIdx="3" presStyleCnt="4"/>
      <dgm:spPr/>
      <dgm:t>
        <a:bodyPr/>
        <a:lstStyle/>
        <a:p>
          <a:endParaRPr lang="en-US"/>
        </a:p>
      </dgm:t>
    </dgm:pt>
    <dgm:pt modelId="{CFFA9D99-9D1B-49E1-952E-541992ABF31D}" type="pres">
      <dgm:prSet presAssocID="{B1A4B0B3-B58C-4097-862C-C37E6441F47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A1E3653-D547-4CA0-B898-81AB9D53ED9F}" type="pres">
      <dgm:prSet presAssocID="{AADAEA04-E766-4AFC-B7CB-BBDCDA977C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C1833-03FD-4A3C-A55C-F1CD3E081121}" type="presOf" srcId="{46677721-AA02-4539-959D-41C3696DF9BD}" destId="{011A4DEA-6CC0-47AA-A7E3-6E0AF7EA0D5A}" srcOrd="1" destOrd="0" presId="urn:microsoft.com/office/officeart/2005/8/layout/radial1"/>
    <dgm:cxn modelId="{7AC125ED-846F-4C38-8E2E-6284348DB17C}" type="presOf" srcId="{82FA21B5-882F-4B97-AC8C-6BFEC61E4881}" destId="{5A6E8962-C49C-4969-A5B0-94AA13A40162}" srcOrd="1" destOrd="0" presId="urn:microsoft.com/office/officeart/2005/8/layout/radial1"/>
    <dgm:cxn modelId="{3C8E2ADA-8E3F-4FCF-BC56-4D3B5ECDB905}" srcId="{3F1CCCCF-CABE-4926-BA9C-243C02B565CC}" destId="{88F7F118-7AB1-485F-895C-95F0100BAD25}" srcOrd="0" destOrd="0" parTransId="{46677721-AA02-4539-959D-41C3696DF9BD}" sibTransId="{450161F4-F2F0-4D63-9B8C-FB34E541722F}"/>
    <dgm:cxn modelId="{925DD13C-D40A-4C18-93E4-9F4B51F2BB86}" type="presOf" srcId="{46677721-AA02-4539-959D-41C3696DF9BD}" destId="{601B9476-BE22-44CD-9165-32DD0E5540E5}" srcOrd="0" destOrd="0" presId="urn:microsoft.com/office/officeart/2005/8/layout/radial1"/>
    <dgm:cxn modelId="{11528986-03F0-46E4-B0D4-3C71A93B4EE5}" type="presOf" srcId="{B1A4B0B3-B58C-4097-862C-C37E6441F478}" destId="{CFFA9D99-9D1B-49E1-952E-541992ABF31D}" srcOrd="1" destOrd="0" presId="urn:microsoft.com/office/officeart/2005/8/layout/radial1"/>
    <dgm:cxn modelId="{024882FF-FDFE-4F3F-83AB-08FD41602904}" type="presOf" srcId="{6A2FB67D-AB72-4937-A092-21A319414F00}" destId="{CB37F1F1-51B4-45ED-ACF0-AC434F8F1FD0}" srcOrd="0" destOrd="0" presId="urn:microsoft.com/office/officeart/2005/8/layout/radial1"/>
    <dgm:cxn modelId="{F83E96C5-1831-4A13-A529-83D583F98E65}" type="presOf" srcId="{DC557BE5-C197-49B3-ABE0-623FB126E04C}" destId="{C4BACE04-1260-411A-871D-349DED0B8D9C}" srcOrd="0" destOrd="0" presId="urn:microsoft.com/office/officeart/2005/8/layout/radial1"/>
    <dgm:cxn modelId="{101E70F2-E941-4558-9DB2-1C27771B5FC4}" srcId="{3F1CCCCF-CABE-4926-BA9C-243C02B565CC}" destId="{DC557BE5-C197-49B3-ABE0-623FB126E04C}" srcOrd="2" destOrd="0" parTransId="{0D3EE0DB-F1BC-41AF-832D-BDD2FA42DED7}" sibTransId="{DBEE5AFE-2DDD-4B29-9E64-76E711099C12}"/>
    <dgm:cxn modelId="{C4AF2BC0-7BE2-4597-AE5E-CFD030F222AA}" type="presOf" srcId="{D594FC94-3832-4D8A-A0F5-D682B1ECF1FD}" destId="{D84622C4-3C91-45AF-A57B-D632C578780D}" srcOrd="0" destOrd="0" presId="urn:microsoft.com/office/officeart/2005/8/layout/radial1"/>
    <dgm:cxn modelId="{9E3A5CC8-1FCB-462C-8BB9-524BB971B787}" type="presOf" srcId="{3F1CCCCF-CABE-4926-BA9C-243C02B565CC}" destId="{5BA6745E-5D20-4407-A71F-C4DF9CBEFE27}" srcOrd="0" destOrd="0" presId="urn:microsoft.com/office/officeart/2005/8/layout/radial1"/>
    <dgm:cxn modelId="{B08A4745-4987-4831-83F5-3D06148362BF}" type="presOf" srcId="{88F7F118-7AB1-485F-895C-95F0100BAD25}" destId="{CAE8149C-3D35-4F25-A7BE-CE7AF593080F}" srcOrd="0" destOrd="0" presId="urn:microsoft.com/office/officeart/2005/8/layout/radial1"/>
    <dgm:cxn modelId="{832E6183-525B-48E3-871A-5106422F142C}" type="presOf" srcId="{B1A4B0B3-B58C-4097-862C-C37E6441F478}" destId="{2F97A2E8-98C9-4104-A098-FDFEF270BF1C}" srcOrd="0" destOrd="0" presId="urn:microsoft.com/office/officeart/2005/8/layout/radial1"/>
    <dgm:cxn modelId="{182C4400-9EAB-4A22-B50C-4AE0EA249C5E}" type="presOf" srcId="{0D3EE0DB-F1BC-41AF-832D-BDD2FA42DED7}" destId="{9177FA1E-C032-4DC8-94F5-22ABC9319F32}" srcOrd="1" destOrd="0" presId="urn:microsoft.com/office/officeart/2005/8/layout/radial1"/>
    <dgm:cxn modelId="{97294962-E5F4-4C8D-8969-55B92029FBEF}" type="presOf" srcId="{82FA21B5-882F-4B97-AC8C-6BFEC61E4881}" destId="{6D3A39FB-3CD5-444D-B96D-9BFDAB168221}" srcOrd="0" destOrd="0" presId="urn:microsoft.com/office/officeart/2005/8/layout/radial1"/>
    <dgm:cxn modelId="{02DA4B34-EB5A-4E10-B90F-7C4404FFFF97}" srcId="{3F1CCCCF-CABE-4926-BA9C-243C02B565CC}" destId="{D594FC94-3832-4D8A-A0F5-D682B1ECF1FD}" srcOrd="1" destOrd="0" parTransId="{82FA21B5-882F-4B97-AC8C-6BFEC61E4881}" sibTransId="{014C6580-E630-40C6-BB3A-36F2CDB50974}"/>
    <dgm:cxn modelId="{B9336969-E0FB-4A94-AF46-448C81820FE2}" srcId="{6A2FB67D-AB72-4937-A092-21A319414F00}" destId="{3F1CCCCF-CABE-4926-BA9C-243C02B565CC}" srcOrd="0" destOrd="0" parTransId="{8C2D8F30-479E-4CDF-BBC3-16FC438924A3}" sibTransId="{00F58E12-F0D7-4C60-947D-4C275F208708}"/>
    <dgm:cxn modelId="{496EB823-D35A-463D-B177-09812063C351}" type="presOf" srcId="{AADAEA04-E766-4AFC-B7CB-BBDCDA977CB6}" destId="{DA1E3653-D547-4CA0-B898-81AB9D53ED9F}" srcOrd="0" destOrd="0" presId="urn:microsoft.com/office/officeart/2005/8/layout/radial1"/>
    <dgm:cxn modelId="{BAED5CCC-8297-427C-B700-2CC7A3305D37}" type="presOf" srcId="{0D3EE0DB-F1BC-41AF-832D-BDD2FA42DED7}" destId="{96886705-56DF-4150-A6BF-276671D6D17C}" srcOrd="0" destOrd="0" presId="urn:microsoft.com/office/officeart/2005/8/layout/radial1"/>
    <dgm:cxn modelId="{5F8866CC-33A7-4FFB-92C1-D84B7A20453A}" srcId="{3F1CCCCF-CABE-4926-BA9C-243C02B565CC}" destId="{AADAEA04-E766-4AFC-B7CB-BBDCDA977CB6}" srcOrd="3" destOrd="0" parTransId="{B1A4B0B3-B58C-4097-862C-C37E6441F478}" sibTransId="{82ECC9A5-31A0-4BF6-B77B-E216DB8EAB52}"/>
    <dgm:cxn modelId="{7CE68E12-954C-4F41-8197-AF0C6881F8F1}" type="presParOf" srcId="{CB37F1F1-51B4-45ED-ACF0-AC434F8F1FD0}" destId="{5BA6745E-5D20-4407-A71F-C4DF9CBEFE27}" srcOrd="0" destOrd="0" presId="urn:microsoft.com/office/officeart/2005/8/layout/radial1"/>
    <dgm:cxn modelId="{1EFD1D57-2471-455E-9AEC-84E12731366D}" type="presParOf" srcId="{CB37F1F1-51B4-45ED-ACF0-AC434F8F1FD0}" destId="{601B9476-BE22-44CD-9165-32DD0E5540E5}" srcOrd="1" destOrd="0" presId="urn:microsoft.com/office/officeart/2005/8/layout/radial1"/>
    <dgm:cxn modelId="{7DB3A29C-11F5-4342-9FFD-0D67D55E6C04}" type="presParOf" srcId="{601B9476-BE22-44CD-9165-32DD0E5540E5}" destId="{011A4DEA-6CC0-47AA-A7E3-6E0AF7EA0D5A}" srcOrd="0" destOrd="0" presId="urn:microsoft.com/office/officeart/2005/8/layout/radial1"/>
    <dgm:cxn modelId="{7B8EA5D3-0EAD-49AA-9081-EA11E1ECCED3}" type="presParOf" srcId="{CB37F1F1-51B4-45ED-ACF0-AC434F8F1FD0}" destId="{CAE8149C-3D35-4F25-A7BE-CE7AF593080F}" srcOrd="2" destOrd="0" presId="urn:microsoft.com/office/officeart/2005/8/layout/radial1"/>
    <dgm:cxn modelId="{40273989-DC46-4F89-B2B9-0E0FE7002FF7}" type="presParOf" srcId="{CB37F1F1-51B4-45ED-ACF0-AC434F8F1FD0}" destId="{6D3A39FB-3CD5-444D-B96D-9BFDAB168221}" srcOrd="3" destOrd="0" presId="urn:microsoft.com/office/officeart/2005/8/layout/radial1"/>
    <dgm:cxn modelId="{F3BAC921-34B8-4E83-B8D6-1BE0C51DB115}" type="presParOf" srcId="{6D3A39FB-3CD5-444D-B96D-9BFDAB168221}" destId="{5A6E8962-C49C-4969-A5B0-94AA13A40162}" srcOrd="0" destOrd="0" presId="urn:microsoft.com/office/officeart/2005/8/layout/radial1"/>
    <dgm:cxn modelId="{77238B8D-0E44-4C52-B30F-62B3A462F686}" type="presParOf" srcId="{CB37F1F1-51B4-45ED-ACF0-AC434F8F1FD0}" destId="{D84622C4-3C91-45AF-A57B-D632C578780D}" srcOrd="4" destOrd="0" presId="urn:microsoft.com/office/officeart/2005/8/layout/radial1"/>
    <dgm:cxn modelId="{246021AB-309E-4474-9272-C235F53C00D9}" type="presParOf" srcId="{CB37F1F1-51B4-45ED-ACF0-AC434F8F1FD0}" destId="{96886705-56DF-4150-A6BF-276671D6D17C}" srcOrd="5" destOrd="0" presId="urn:microsoft.com/office/officeart/2005/8/layout/radial1"/>
    <dgm:cxn modelId="{66F0B011-8C3F-4DD1-BA65-97B23A152658}" type="presParOf" srcId="{96886705-56DF-4150-A6BF-276671D6D17C}" destId="{9177FA1E-C032-4DC8-94F5-22ABC9319F32}" srcOrd="0" destOrd="0" presId="urn:microsoft.com/office/officeart/2005/8/layout/radial1"/>
    <dgm:cxn modelId="{ECEE1FE4-CE90-480F-9713-79CAACFF37B5}" type="presParOf" srcId="{CB37F1F1-51B4-45ED-ACF0-AC434F8F1FD0}" destId="{C4BACE04-1260-411A-871D-349DED0B8D9C}" srcOrd="6" destOrd="0" presId="urn:microsoft.com/office/officeart/2005/8/layout/radial1"/>
    <dgm:cxn modelId="{042DCF2B-2F3A-4135-8638-DFA2BC2A5A6E}" type="presParOf" srcId="{CB37F1F1-51B4-45ED-ACF0-AC434F8F1FD0}" destId="{2F97A2E8-98C9-4104-A098-FDFEF270BF1C}" srcOrd="7" destOrd="0" presId="urn:microsoft.com/office/officeart/2005/8/layout/radial1"/>
    <dgm:cxn modelId="{0AAA2357-B826-404A-82CA-1C03F8577029}" type="presParOf" srcId="{2F97A2E8-98C9-4104-A098-FDFEF270BF1C}" destId="{CFFA9D99-9D1B-49E1-952E-541992ABF31D}" srcOrd="0" destOrd="0" presId="urn:microsoft.com/office/officeart/2005/8/layout/radial1"/>
    <dgm:cxn modelId="{47D67DDA-4604-48C2-B661-766EA4CEE9D5}" type="presParOf" srcId="{CB37F1F1-51B4-45ED-ACF0-AC434F8F1FD0}" destId="{DA1E3653-D547-4CA0-B898-81AB9D53ED9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6745E-5D20-4407-A71F-C4DF9CBEFE27}">
      <dsp:nvSpPr>
        <dsp:cNvPr id="0" name=""/>
        <dsp:cNvSpPr/>
      </dsp:nvSpPr>
      <dsp:spPr>
        <a:xfrm>
          <a:off x="3345842" y="2202842"/>
          <a:ext cx="1690315" cy="169031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ndalus" pitchFamily="18" charset="-78"/>
              <a:cs typeface="Andalus" pitchFamily="18" charset="-78"/>
            </a:rPr>
            <a:t>Group Work</a:t>
          </a:r>
          <a:endParaRPr lang="en-US" sz="3200" b="1" kern="1200" dirty="0">
            <a:latin typeface="Andalus" pitchFamily="18" charset="-78"/>
            <a:cs typeface="Andalus" pitchFamily="18" charset="-78"/>
          </a:endParaRPr>
        </a:p>
      </dsp:txBody>
      <dsp:txXfrm>
        <a:off x="3593383" y="2450383"/>
        <a:ext cx="1195233" cy="1195233"/>
      </dsp:txXfrm>
    </dsp:sp>
    <dsp:sp modelId="{601B9476-BE22-44CD-9165-32DD0E5540E5}">
      <dsp:nvSpPr>
        <dsp:cNvPr id="0" name=""/>
        <dsp:cNvSpPr/>
      </dsp:nvSpPr>
      <dsp:spPr>
        <a:xfrm rot="16200000">
          <a:off x="3936610" y="1930303"/>
          <a:ext cx="508779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08779" y="18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8280" y="1935732"/>
        <a:ext cx="25438" cy="25438"/>
      </dsp:txXfrm>
    </dsp:sp>
    <dsp:sp modelId="{CAE8149C-3D35-4F25-A7BE-CE7AF593080F}">
      <dsp:nvSpPr>
        <dsp:cNvPr id="0" name=""/>
        <dsp:cNvSpPr/>
      </dsp:nvSpPr>
      <dsp:spPr>
        <a:xfrm>
          <a:off x="3345842" y="3747"/>
          <a:ext cx="1690315" cy="1690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593383" y="251288"/>
        <a:ext cx="1195233" cy="1195233"/>
      </dsp:txXfrm>
    </dsp:sp>
    <dsp:sp modelId="{6D3A39FB-3CD5-444D-B96D-9BFDAB168221}">
      <dsp:nvSpPr>
        <dsp:cNvPr id="0" name=""/>
        <dsp:cNvSpPr/>
      </dsp:nvSpPr>
      <dsp:spPr>
        <a:xfrm>
          <a:off x="5036157" y="3029850"/>
          <a:ext cx="508779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08779" y="18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7828" y="3035280"/>
        <a:ext cx="25438" cy="25438"/>
      </dsp:txXfrm>
    </dsp:sp>
    <dsp:sp modelId="{D84622C4-3C91-45AF-A57B-D632C578780D}">
      <dsp:nvSpPr>
        <dsp:cNvPr id="0" name=""/>
        <dsp:cNvSpPr/>
      </dsp:nvSpPr>
      <dsp:spPr>
        <a:xfrm>
          <a:off x="5544937" y="2202842"/>
          <a:ext cx="1690315" cy="1690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5792478" y="2450383"/>
        <a:ext cx="1195233" cy="1195233"/>
      </dsp:txXfrm>
    </dsp:sp>
    <dsp:sp modelId="{96886705-56DF-4150-A6BF-276671D6D17C}">
      <dsp:nvSpPr>
        <dsp:cNvPr id="0" name=""/>
        <dsp:cNvSpPr/>
      </dsp:nvSpPr>
      <dsp:spPr>
        <a:xfrm rot="5400000">
          <a:off x="3936610" y="4129398"/>
          <a:ext cx="508779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08779" y="18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8280" y="4134828"/>
        <a:ext cx="25438" cy="25438"/>
      </dsp:txXfrm>
    </dsp:sp>
    <dsp:sp modelId="{C4BACE04-1260-411A-871D-349DED0B8D9C}">
      <dsp:nvSpPr>
        <dsp:cNvPr id="0" name=""/>
        <dsp:cNvSpPr/>
      </dsp:nvSpPr>
      <dsp:spPr>
        <a:xfrm>
          <a:off x="3345842" y="4401937"/>
          <a:ext cx="1690315" cy="1690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3593383" y="4649478"/>
        <a:ext cx="1195233" cy="1195233"/>
      </dsp:txXfrm>
    </dsp:sp>
    <dsp:sp modelId="{2F97A2E8-98C9-4104-A098-FDFEF270BF1C}">
      <dsp:nvSpPr>
        <dsp:cNvPr id="0" name=""/>
        <dsp:cNvSpPr/>
      </dsp:nvSpPr>
      <dsp:spPr>
        <a:xfrm rot="10800000">
          <a:off x="2837062" y="3029850"/>
          <a:ext cx="508779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508779" y="18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78732" y="3035280"/>
        <a:ext cx="25438" cy="25438"/>
      </dsp:txXfrm>
    </dsp:sp>
    <dsp:sp modelId="{DA1E3653-D547-4CA0-B898-81AB9D53ED9F}">
      <dsp:nvSpPr>
        <dsp:cNvPr id="0" name=""/>
        <dsp:cNvSpPr/>
      </dsp:nvSpPr>
      <dsp:spPr>
        <a:xfrm>
          <a:off x="1146747" y="2202842"/>
          <a:ext cx="1690315" cy="1690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1394288" y="2450383"/>
        <a:ext cx="1195233" cy="119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7202-C31B-43EA-B4CD-AA2E5CCF7D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6BC38-42ED-475C-B969-1C46915B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40B24-9A43-48FA-A78E-E12703D96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3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0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8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2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AAB55-819F-4281-BF87-684380CE6FF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CE50-6C4D-44B6-B5A2-160CCF21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714" y="304800"/>
            <a:ext cx="8077200" cy="61722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1">
              <a:avLst>
                <a:gd name="adj1" fmla="val 12500"/>
                <a:gd name="adj2" fmla="val -4"/>
              </a:avLst>
            </a:prstTxWarp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latin typeface="Andalus" pitchFamily="18" charset="-78"/>
                <a:cs typeface="Andalus" pitchFamily="18" charset="-78"/>
              </a:rPr>
              <a:t>Welcome to the world of HHR Digital Media Presentation.</a:t>
            </a:r>
            <a:endParaRPr lang="en-US" sz="6600" b="1" dirty="0">
              <a:ln>
                <a:solidFill>
                  <a:sysClr val="windowText" lastClr="000000"/>
                </a:solidFill>
              </a:ln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66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86400"/>
            <a:ext cx="80772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The crow saw a pot of water.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5548" r="5575" b="5685"/>
          <a:stretch/>
        </p:blipFill>
        <p:spPr>
          <a:xfrm>
            <a:off x="609600" y="725714"/>
            <a:ext cx="7917543" cy="4296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28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754469"/>
            <a:ext cx="8305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He went close to the pot.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4549" r="6531" b="5899"/>
          <a:stretch/>
        </p:blipFill>
        <p:spPr>
          <a:xfrm>
            <a:off x="457200" y="537028"/>
            <a:ext cx="8305800" cy="4873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58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892225"/>
            <a:ext cx="8077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He saw that there was a very little water in the pot.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t="7013" r="7084" b="6536"/>
          <a:stretch/>
        </p:blipFill>
        <p:spPr>
          <a:xfrm>
            <a:off x="533400" y="457200"/>
            <a:ext cx="8077201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50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602069"/>
            <a:ext cx="838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He could not reach the water.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32407" r="11039" b="9433"/>
          <a:stretch/>
        </p:blipFill>
        <p:spPr>
          <a:xfrm>
            <a:off x="587117" y="457200"/>
            <a:ext cx="8122165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47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29980"/>
            <a:ext cx="8610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“What can I do? I am very thirsty.”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s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aid the crow itself.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7" t="5727" r="5057" b="7465"/>
          <a:stretch/>
        </p:blipFill>
        <p:spPr>
          <a:xfrm>
            <a:off x="304800" y="381001"/>
            <a:ext cx="84582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84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44" y="5754469"/>
            <a:ext cx="845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He looked around.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 t="5314" r="6350" b="6473"/>
          <a:stretch/>
        </p:blipFill>
        <p:spPr>
          <a:xfrm>
            <a:off x="381000" y="457200"/>
            <a:ext cx="8305800" cy="4967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61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562600"/>
            <a:ext cx="8305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He saw some pebbles.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89" r="7575" b="5362"/>
          <a:stretch/>
        </p:blipFill>
        <p:spPr>
          <a:xfrm>
            <a:off x="457200" y="218392"/>
            <a:ext cx="8305800" cy="5115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17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830669"/>
            <a:ext cx="7848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He had an idea.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6" t="3269" r="5648" b="5188"/>
          <a:stretch/>
        </p:blipFill>
        <p:spPr>
          <a:xfrm>
            <a:off x="609600" y="624114"/>
            <a:ext cx="8001000" cy="467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33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43600"/>
            <a:ext cx="8534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He picked up the pebbles one by one and dropped into the water.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2" t="6509" r="5155" b="5417"/>
          <a:stretch/>
        </p:blipFill>
        <p:spPr>
          <a:xfrm>
            <a:off x="533400" y="577958"/>
            <a:ext cx="8153400" cy="48358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546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791200"/>
            <a:ext cx="838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After a while the water came up.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7184" r="13308" b="6076"/>
          <a:stretch/>
        </p:blipFill>
        <p:spPr>
          <a:xfrm>
            <a:off x="381000" y="381000"/>
            <a:ext cx="8382000" cy="4989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37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57200" y="609600"/>
            <a:ext cx="8305800" cy="1452563"/>
          </a:xfrm>
          <a:prstGeom prst="flowChartTerminator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Conducted by-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9562" y="2286000"/>
            <a:ext cx="4563435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Md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Hasan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Hafizur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>
                <a:latin typeface="Andalus" pitchFamily="18" charset="-78"/>
                <a:cs typeface="Andalus" pitchFamily="18" charset="-78"/>
              </a:rPr>
              <a:t>Rahman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Lecturer, English</a:t>
            </a:r>
          </a:p>
          <a:p>
            <a:r>
              <a:rPr lang="en-US" sz="3200" b="1" dirty="0">
                <a:latin typeface="Andalus" pitchFamily="18" charset="-78"/>
                <a:cs typeface="Andalus" pitchFamily="18" charset="-78"/>
              </a:rPr>
              <a:t>Cambrian School &amp; College, Campus-05, Dhaka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9563" y="4939605"/>
            <a:ext cx="456343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Class-9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English First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Paper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>
                <a:latin typeface="Andalus" pitchFamily="18" charset="-78"/>
                <a:cs typeface="Andalus" pitchFamily="18" charset="-78"/>
              </a:rPr>
              <a:t>Writing Part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23205"/>
          <a:stretch/>
        </p:blipFill>
        <p:spPr>
          <a:xfrm>
            <a:off x="609600" y="2514601"/>
            <a:ext cx="3284253" cy="3657600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64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754469"/>
            <a:ext cx="79828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He drank the water.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1645" r="12770" b="7270"/>
          <a:stretch/>
        </p:blipFill>
        <p:spPr>
          <a:xfrm>
            <a:off x="533400" y="381000"/>
            <a:ext cx="7982857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41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830669"/>
            <a:ext cx="8153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He flew away happily.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10028" r="12626" b="5582"/>
          <a:stretch/>
        </p:blipFill>
        <p:spPr>
          <a:xfrm>
            <a:off x="457200" y="457200"/>
            <a:ext cx="81534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92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52755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362200" y="1752600"/>
            <a:ext cx="4724400" cy="3124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Let us enjoy a video</a:t>
            </a: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62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04332593"/>
              </p:ext>
            </p:extLst>
          </p:nvPr>
        </p:nvGraphicFramePr>
        <p:xfrm>
          <a:off x="381000" y="304800"/>
          <a:ext cx="8382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63" y="4648200"/>
            <a:ext cx="1847756" cy="1791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79581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14600"/>
            <a:ext cx="1902638" cy="1902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69" y="228600"/>
            <a:ext cx="1847850" cy="1908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Multiply 6"/>
          <p:cNvSpPr/>
          <p:nvPr/>
        </p:nvSpPr>
        <p:spPr>
          <a:xfrm>
            <a:off x="3574425" y="2283638"/>
            <a:ext cx="1981200" cy="2133600"/>
          </a:xfrm>
          <a:prstGeom prst="mathMultiply">
            <a:avLst>
              <a:gd name="adj1" fmla="val 13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9837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Evaluation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48664"/>
            <a:ext cx="8233229" cy="3371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Answer the following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What is the story about?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Why was the crow flying here and there?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What did he find?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Why couldn’t it reach to the water?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How did he meet up his thirst?</a:t>
            </a:r>
          </a:p>
        </p:txBody>
      </p:sp>
    </p:spTree>
    <p:extLst>
      <p:ext uri="{BB962C8B-B14F-4D97-AF65-F5344CB8AC3E}">
        <p14:creationId xmlns:p14="http://schemas.microsoft.com/office/powerpoint/2010/main" val="15515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7557" r="13156" b="5973"/>
          <a:stretch/>
        </p:blipFill>
        <p:spPr>
          <a:xfrm>
            <a:off x="499120" y="529771"/>
            <a:ext cx="8086080" cy="601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61029" y="82927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Home work</a:t>
            </a:r>
            <a:endParaRPr lang="en-US" sz="5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828800"/>
            <a:ext cx="5410200" cy="1446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Write a story on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“A Thirst Crow”</a:t>
            </a:r>
            <a:endParaRPr lang="en-US" sz="44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85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56344" y="1295400"/>
            <a:ext cx="7543800" cy="1219200"/>
          </a:xfrm>
          <a:prstGeom prst="flowChartTermina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Universal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856344" y="2514600"/>
            <a:ext cx="7543800" cy="2514600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“Where there is a will there is a way”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093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62000" y="1676400"/>
            <a:ext cx="8077200" cy="2971800"/>
          </a:xfrm>
          <a:prstGeom prst="flowChartTermina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Andalus" pitchFamily="18" charset="-78"/>
                <a:cs typeface="Andalus" pitchFamily="18" charset="-78"/>
              </a:rPr>
              <a:t>Thank You</a:t>
            </a:r>
            <a:endParaRPr lang="en-US" sz="8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21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426029" y="1676400"/>
            <a:ext cx="6172200" cy="4114800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Let us follow</a:t>
            </a: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25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400"/>
            <a:ext cx="4572001" cy="4034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2" t="67884" r="14502" b="10470"/>
          <a:stretch/>
        </p:blipFill>
        <p:spPr>
          <a:xfrm>
            <a:off x="5791200" y="3657601"/>
            <a:ext cx="2641600" cy="2667000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39195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162800" cy="2145268"/>
          </a:xfrm>
          <a:prstGeom prst="roundRect">
            <a:avLst/>
          </a:prstGeom>
          <a:ln w="101600" cap="sq" cmpd="dbl">
            <a:solidFill>
              <a:schemeClr val="tx1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ndalus" pitchFamily="18" charset="-78"/>
                <a:cs typeface="Andalus" pitchFamily="18" charset="-78"/>
              </a:rPr>
              <a:t>Our today’s lesson is </a:t>
            </a:r>
          </a:p>
          <a:p>
            <a:pPr algn="ctr"/>
            <a:r>
              <a:rPr lang="en-US" sz="6000" b="1" dirty="0" smtClean="0">
                <a:latin typeface="Andalus" pitchFamily="18" charset="-78"/>
                <a:cs typeface="Andalus" pitchFamily="18" charset="-78"/>
              </a:rPr>
              <a:t>a story and it is on-</a:t>
            </a:r>
            <a:endParaRPr lang="en-US" sz="6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935" y="3886200"/>
            <a:ext cx="6391729" cy="10215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Thirsty crow</a:t>
            </a:r>
            <a:endParaRPr lang="en-US" sz="5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34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457200" y="533400"/>
            <a:ext cx="8458200" cy="1828800"/>
          </a:xfrm>
          <a:prstGeom prst="ribbon">
            <a:avLst>
              <a:gd name="adj1" fmla="val 16749"/>
              <a:gd name="adj2" fmla="val 68433"/>
            </a:avLst>
          </a:prstGeom>
          <a:ln w="127000" cap="sq" cmpd="dbl">
            <a:solidFill>
              <a:srgbClr val="002060"/>
            </a:solidFill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Learning outcomes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1037772"/>
            <a:ext cx="5334000" cy="1143000"/>
          </a:xfrm>
          <a:prstGeom prst="ellipse">
            <a:avLst/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458200" cy="3803511"/>
          </a:xfrm>
          <a:prstGeom prst="frame">
            <a:avLst/>
          </a:prstGeom>
          <a:solidFill>
            <a:schemeClr val="tx1"/>
          </a:solidFill>
          <a:ln w="12700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After we have studied this lesson we will be  able to-</a:t>
            </a:r>
          </a:p>
          <a:p>
            <a:r>
              <a:rPr lang="en-US" sz="3600" b="1" dirty="0">
                <a:latin typeface="Andalus" pitchFamily="18" charset="-78"/>
                <a:cs typeface="Andalus" pitchFamily="18" charset="-78"/>
              </a:rPr>
              <a:t>l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isten information</a:t>
            </a:r>
          </a:p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r>
              <a:rPr lang="en-US" sz="3600" b="1" dirty="0">
                <a:latin typeface="Andalus" pitchFamily="18" charset="-78"/>
                <a:cs typeface="Andalus" pitchFamily="18" charset="-78"/>
              </a:rPr>
              <a:t>w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rite a story.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t="9192" r="13137" b="7219"/>
          <a:stretch/>
        </p:blipFill>
        <p:spPr>
          <a:xfrm>
            <a:off x="427511" y="319006"/>
            <a:ext cx="8259289" cy="5243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7511" y="5943600"/>
            <a:ext cx="833548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It was a hot summer day.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45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791200"/>
            <a:ext cx="76962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Once a crow was very thirsty.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8800" y="457200"/>
            <a:ext cx="502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72" y="5587425"/>
            <a:ext cx="8382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It flew about here and there looking for water.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5375" r="13138" b="4755"/>
          <a:stretch/>
        </p:blipFill>
        <p:spPr>
          <a:xfrm>
            <a:off x="533400" y="609600"/>
            <a:ext cx="8153400" cy="482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2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268</Words>
  <Application>Microsoft Office PowerPoint</Application>
  <PresentationFormat>On-screen Show (4:3)</PresentationFormat>
  <Paragraphs>48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60</cp:revision>
  <dcterms:created xsi:type="dcterms:W3CDTF">2014-02-27T03:45:00Z</dcterms:created>
  <dcterms:modified xsi:type="dcterms:W3CDTF">2015-11-17T03:30:44Z</dcterms:modified>
</cp:coreProperties>
</file>